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9" r:id="rId7"/>
    <p:sldId id="270" r:id="rId8"/>
    <p:sldId id="27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6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682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6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2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74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66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70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21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5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98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70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46FF1-0A17-4714-81DD-0356C6CD9CE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3BDC8-5FB5-4920-8725-51668DE79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93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83355"/>
            <a:ext cx="12192000" cy="104812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Проект </a:t>
            </a:r>
            <a:br>
              <a:rPr lang="ru-RU" sz="4000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</a:br>
            <a:r>
              <a:rPr lang="ru-RU" sz="4000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«Зимующие птицы»</a:t>
            </a:r>
            <a:endParaRPr lang="ru-RU" sz="4000" dirty="0">
              <a:gradFill>
                <a:gsLst>
                  <a:gs pos="0">
                    <a:srgbClr val="002060"/>
                  </a:gs>
                  <a:gs pos="74000">
                    <a:schemeClr val="accent5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atin typeface="Segoe Print" panose="020006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7589" y="2114590"/>
            <a:ext cx="6534411" cy="9323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Презентацию выполнила: </a:t>
            </a:r>
          </a:p>
          <a:p>
            <a:r>
              <a:rPr lang="ru-RU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Ефимочкина Надежда</a:t>
            </a:r>
          </a:p>
          <a:p>
            <a:endParaRPr lang="ru-RU" dirty="0">
              <a:gradFill>
                <a:gsLst>
                  <a:gs pos="0">
                    <a:srgbClr val="002060"/>
                  </a:gs>
                  <a:gs pos="74000">
                    <a:schemeClr val="accent5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191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285"/>
            <a:ext cx="12192000" cy="368265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ru-RU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Цель: расширение и обогащение знаний о зимующих птицах.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Задачи:</a:t>
            </a:r>
          </a:p>
          <a:p>
            <a:pPr marL="0" indent="0" algn="ctr">
              <a:buNone/>
            </a:pPr>
            <a:r>
              <a:rPr lang="ru-RU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1.Закрепить знания детей о зимующих птицах, о роли человека в жизни зимующих птиц.</a:t>
            </a:r>
          </a:p>
          <a:p>
            <a:pPr marL="0" indent="0" algn="ctr">
              <a:buNone/>
            </a:pPr>
            <a:r>
              <a:rPr lang="ru-RU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2.Пополнить развивающую среду группы материалами и оборудованием по теме проекта.</a:t>
            </a:r>
          </a:p>
          <a:p>
            <a:pPr marL="0" indent="0" algn="ctr">
              <a:buNone/>
            </a:pPr>
            <a:r>
              <a:rPr lang="ru-RU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3.Воспитывать желание помогать птицам в трудное для них время.</a:t>
            </a:r>
          </a:p>
        </p:txBody>
      </p:sp>
    </p:spTree>
    <p:extLst>
      <p:ext uri="{BB962C8B-B14F-4D97-AF65-F5344CB8AC3E}">
        <p14:creationId xmlns:p14="http://schemas.microsoft.com/office/powerpoint/2010/main" val="11675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4429"/>
            <a:ext cx="12313085" cy="71211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Актуальность.</a:t>
            </a:r>
            <a:endParaRPr lang="ru-RU" sz="3600" dirty="0">
              <a:gradFill>
                <a:gsLst>
                  <a:gs pos="0">
                    <a:srgbClr val="002060"/>
                  </a:gs>
                  <a:gs pos="74000">
                    <a:schemeClr val="accent5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16542"/>
            <a:ext cx="12192000" cy="362491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>
              <a:gradFill>
                <a:gsLst>
                  <a:gs pos="0">
                    <a:srgbClr val="002060"/>
                  </a:gs>
                  <a:gs pos="74000">
                    <a:schemeClr val="accent5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ru-RU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В современных условиях проблема экологического воспитания дошкольников приобретает особую остроту и актуальность. Именно в период дошкольного детства происходит формирование начал экологической культуры. Поэтому очень важно разбудить в детях интерес к живой природе, воспитывать любовь к ней, научить беречь окружающий мир.</a:t>
            </a:r>
          </a:p>
          <a:p>
            <a:pPr marL="0" indent="0" algn="ctr">
              <a:buNone/>
            </a:pPr>
            <a:endParaRPr lang="ru-RU" dirty="0">
              <a:gradFill>
                <a:gsLst>
                  <a:gs pos="0">
                    <a:srgbClr val="002060"/>
                  </a:gs>
                  <a:gs pos="74000">
                    <a:schemeClr val="accent5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endParaRPr lang="ru-RU" dirty="0" smtClean="0">
              <a:gradFill>
                <a:gsLst>
                  <a:gs pos="0">
                    <a:srgbClr val="002060"/>
                  </a:gs>
                  <a:gs pos="74000">
                    <a:schemeClr val="accent5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atin typeface="Segoe Print" panose="02000600000000000000" pitchFamily="2" charset="0"/>
            </a:endParaRPr>
          </a:p>
          <a:p>
            <a:pPr algn="ctr"/>
            <a:endParaRPr lang="ru-RU" dirty="0">
              <a:gradFill>
                <a:gsLst>
                  <a:gs pos="0">
                    <a:srgbClr val="002060"/>
                  </a:gs>
                  <a:gs pos="74000">
                    <a:schemeClr val="accent5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79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56" y="2271542"/>
            <a:ext cx="4486891" cy="336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58685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Segoe Print" panose="02000600000000000000" pitchFamily="2" charset="0"/>
              </a:rPr>
              <a:t/>
            </a:r>
            <a:br>
              <a:rPr lang="ru-RU" sz="3600" dirty="0" smtClean="0">
                <a:latin typeface="Segoe Print" panose="02000600000000000000" pitchFamily="2" charset="0"/>
              </a:rPr>
            </a:br>
            <a:r>
              <a:rPr lang="ru-RU" sz="3600" dirty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1</a:t>
            </a:r>
            <a:r>
              <a:rPr lang="ru-RU" sz="3600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 этап - подготовительный</a:t>
            </a:r>
            <a:r>
              <a:rPr lang="ru-RU" sz="3600" dirty="0" smtClean="0">
                <a:latin typeface="Segoe Print" panose="02000600000000000000" pitchFamily="2" charset="0"/>
              </a:rPr>
              <a:t/>
            </a:r>
            <a:br>
              <a:rPr lang="ru-RU" sz="3600" dirty="0" smtClean="0">
                <a:latin typeface="Segoe Print" panose="02000600000000000000" pitchFamily="2" charset="0"/>
              </a:rPr>
            </a:br>
            <a:endParaRPr lang="ru-RU" sz="3600" dirty="0">
              <a:latin typeface="Segoe Print" panose="02000600000000000000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1543"/>
            <a:ext cx="4005757" cy="336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647" y="2271541"/>
            <a:ext cx="3699353" cy="336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9608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88" y="1027906"/>
            <a:ext cx="5862912" cy="4483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6329088" cy="4483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373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453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3 этап - заключительный</a:t>
            </a:r>
            <a:endParaRPr lang="ru-RU" dirty="0">
              <a:gradFill>
                <a:gsLst>
                  <a:gs pos="0">
                    <a:srgbClr val="002060"/>
                  </a:gs>
                  <a:gs pos="74000">
                    <a:schemeClr val="accent5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atin typeface="Segoe Print" panose="02000600000000000000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535"/>
            <a:ext cx="8363472" cy="6183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72" y="674535"/>
            <a:ext cx="3828528" cy="6183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9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66" y="1215434"/>
            <a:ext cx="5903933" cy="4734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433"/>
            <a:ext cx="6288066" cy="473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244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5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ru-RU" dirty="0" smtClean="0">
                <a:gradFill>
                  <a:gsLst>
                    <a:gs pos="0">
                      <a:srgbClr val="002060"/>
                    </a:gs>
                    <a:gs pos="74000">
                      <a:schemeClr val="accent5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Segoe Print" panose="02000600000000000000" pitchFamily="2" charset="0"/>
              </a:rPr>
              <a:t>Спасибо за внимание!</a:t>
            </a:r>
            <a:endParaRPr lang="ru-RU" dirty="0">
              <a:gradFill>
                <a:gsLst>
                  <a:gs pos="0">
                    <a:srgbClr val="002060"/>
                  </a:gs>
                  <a:gs pos="74000">
                    <a:schemeClr val="accent5">
                      <a:lumMod val="7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3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109</Words>
  <Application>Microsoft Office PowerPoint</Application>
  <PresentationFormat>Широкоэкранный</PresentationFormat>
  <Paragraphs>15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Segoe Print</vt:lpstr>
      <vt:lpstr>Wingdings</vt:lpstr>
      <vt:lpstr>Тема Office</vt:lpstr>
      <vt:lpstr>Проект  «Зимующие птицы»</vt:lpstr>
      <vt:lpstr>Презентация PowerPoint</vt:lpstr>
      <vt:lpstr>Актуальность.</vt:lpstr>
      <vt:lpstr> 1 этап - подготовительный </vt:lpstr>
      <vt:lpstr>Презентация PowerPoint</vt:lpstr>
      <vt:lpstr>3 этап - заключительный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«Зимующие птицы»</dc:title>
  <dc:creator>ук</dc:creator>
  <cp:lastModifiedBy>User</cp:lastModifiedBy>
  <cp:revision>9</cp:revision>
  <dcterms:created xsi:type="dcterms:W3CDTF">2018-12-09T10:51:05Z</dcterms:created>
  <dcterms:modified xsi:type="dcterms:W3CDTF">2018-12-10T12:35:49Z</dcterms:modified>
</cp:coreProperties>
</file>