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4" d="100"/>
          <a:sy n="94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257322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32595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vet1.cit-vbg.ru/" TargetMode="External"/><Relationship Id="rId2" Type="http://schemas.openxmlformats.org/officeDocument/2006/relationships/hyperlink" Target="mailto:korsun158@gmail.c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светогорск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2016-2019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сад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№</a:t>
            </a:r>
            <a:r>
              <a:rPr lang="en-US" sz="2000" b="1" smtClean="0">
                <a:latin typeface="Georgia" pitchFamily="18" charset="0"/>
                <a:cs typeface="Times New Roman" pitchFamily="18" charset="0"/>
              </a:rPr>
              <a:t>1</a:t>
            </a:r>
            <a:r>
              <a:rPr lang="ru-RU" sz="2000" b="1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г. Светогорска»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>Целевые ориентиры </a:t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Содержательный раздел: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/>
              <a:t>в</a:t>
            </a:r>
            <a:r>
              <a:rPr lang="ru-RU" dirty="0" smtClean="0"/>
              <a:t>заимодействие взрослых с детьми;</a:t>
            </a:r>
          </a:p>
          <a:p>
            <a:pPr algn="just">
              <a:buNone/>
            </a:pPr>
            <a:r>
              <a:rPr lang="ru-RU" dirty="0" smtClean="0"/>
              <a:t>- взаимодействие педагогического коллектива с семьями дошкольников.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286808" cy="597666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/>
              <a:t>Цель: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гармоничное физическое развитие;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формирование интереса и ценностного отношения к занятиям физической культурой;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формирование основ здорового образа жизни.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Задачи</a:t>
            </a:r>
            <a:r>
              <a:rPr lang="ru-RU" b="1" dirty="0"/>
              <a:t>: </a:t>
            </a:r>
            <a:endParaRPr lang="ru-RU" b="1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Оздоровительные</a:t>
            </a:r>
            <a:r>
              <a:rPr lang="ru-RU" dirty="0"/>
              <a:t>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охрана </a:t>
            </a:r>
            <a:r>
              <a:rPr lang="ru-RU" dirty="0"/>
              <a:t>жизни и укрепление здоровья, обеспечение нормального функционирования всех органов и систем организм;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всестороннее </a:t>
            </a:r>
            <a:r>
              <a:rPr lang="ru-RU" dirty="0"/>
              <a:t>совершенствование физических качеств;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повышение </a:t>
            </a:r>
            <a:r>
              <a:rPr lang="ru-RU" dirty="0"/>
              <a:t>работоспособности и закаливание.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Образовательные</a:t>
            </a:r>
            <a:r>
              <a:rPr lang="ru-RU" dirty="0"/>
              <a:t>: </a:t>
            </a:r>
          </a:p>
          <a:p>
            <a:pPr marL="0" indent="0" algn="just">
              <a:buNone/>
            </a:pPr>
            <a:r>
              <a:rPr lang="ru-RU" dirty="0" smtClean="0"/>
              <a:t>- формирование </a:t>
            </a:r>
            <a:r>
              <a:rPr lang="ru-RU" dirty="0"/>
              <a:t>двигательных умений и навыков;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овладение </a:t>
            </a:r>
            <a:r>
              <a:rPr lang="ru-RU" dirty="0"/>
              <a:t>ребенком элементарными знаниями о своем организме, роли физических упражнений в его жизни, способах укрепления собственного здоровья.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Воспитательные</a:t>
            </a:r>
            <a:r>
              <a:rPr lang="ru-RU" dirty="0"/>
              <a:t>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формирование </a:t>
            </a:r>
            <a:r>
              <a:rPr lang="ru-RU" dirty="0"/>
              <a:t>интереса и потребности в занятиях физическими упражнениями; &gt; разностороннее гармоничное развитие ребенка (не только физическое, но и умственное, нравственное, эстетическое, трудовое). </a:t>
            </a:r>
            <a:endParaRPr lang="ru-RU" dirty="0" smtClean="0"/>
          </a:p>
          <a:p>
            <a:pPr algn="just"/>
            <a:r>
              <a:rPr lang="ru-RU" b="1" dirty="0" smtClean="0"/>
              <a:t>Направления </a:t>
            </a:r>
            <a:r>
              <a:rPr lang="ru-RU" b="1" dirty="0"/>
              <a:t>физического развития: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Приобретение детьми опыта </a:t>
            </a:r>
            <a:r>
              <a:rPr lang="ru-RU" dirty="0"/>
              <a:t>в </a:t>
            </a:r>
            <a:r>
              <a:rPr lang="ru-RU" dirty="0" smtClean="0"/>
              <a:t>двигательной деятельности</a:t>
            </a:r>
            <a:r>
              <a:rPr lang="ru-RU" dirty="0"/>
              <a:t>: </a:t>
            </a:r>
          </a:p>
          <a:p>
            <a:pPr marL="0" indent="0" algn="just">
              <a:buNone/>
            </a:pPr>
            <a:r>
              <a:rPr lang="ru-RU" dirty="0" smtClean="0"/>
              <a:t>- связанной </a:t>
            </a:r>
            <a:r>
              <a:rPr lang="ru-RU" dirty="0"/>
              <a:t>с выполнением упражнений;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/>
              <a:t>направленной на развитие таких физических качеств как координация и гибкость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-способствующей </a:t>
            </a:r>
            <a:r>
              <a:rPr lang="ru-RU" dirty="0"/>
              <a:t>правильному формированию опорно- двигательной системы организма, развитию </a:t>
            </a:r>
            <a:r>
              <a:rPr lang="ru-RU" dirty="0" smtClean="0"/>
              <a:t>равновесия, координации </a:t>
            </a:r>
            <a:r>
              <a:rPr lang="ru-RU" dirty="0"/>
              <a:t>движений, крупной и мелкой моторики; </a:t>
            </a:r>
          </a:p>
          <a:p>
            <a:pPr marL="0" indent="0" algn="just">
              <a:buNone/>
            </a:pPr>
            <a:r>
              <a:rPr lang="ru-RU" dirty="0" smtClean="0"/>
              <a:t>- связанной </a:t>
            </a:r>
            <a:r>
              <a:rPr lang="ru-RU" dirty="0"/>
              <a:t>с правильным, не наносящим вреда организму, выполнением основных движений (ходьба, бег, мягкие прыжки, повороты в обе стороны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двигательной сфере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Становление ценностей здорового образа жизни</a:t>
            </a:r>
            <a:r>
              <a:rPr lang="ru-RU" dirty="0"/>
              <a:t>, </a:t>
            </a:r>
            <a:r>
              <a:rPr lang="ru-RU" dirty="0" smtClean="0"/>
              <a:t>овладение </a:t>
            </a:r>
            <a:r>
              <a:rPr lang="ru-RU" dirty="0"/>
              <a:t>его </a:t>
            </a:r>
            <a:r>
              <a:rPr lang="ru-RU" dirty="0" smtClean="0"/>
              <a:t>элементарными нормами </a:t>
            </a:r>
            <a:r>
              <a:rPr lang="ru-RU" dirty="0"/>
              <a:t>и </a:t>
            </a:r>
            <a:r>
              <a:rPr lang="ru-RU" dirty="0" smtClean="0"/>
              <a:t>правилами </a:t>
            </a:r>
            <a:r>
              <a:rPr lang="ru-RU" dirty="0"/>
              <a:t>(в питании, двигательном режиме, закаливании, при формировании полезных привычек и др.)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«СОЦИАЛЬНО-КОММУНИКАТИВНОЕ РАЗВИТИЕ»: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01014" cy="5349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b="1" dirty="0"/>
              <a:t> </a:t>
            </a:r>
            <a:r>
              <a:rPr lang="ru-RU" sz="1200" b="1" dirty="0" smtClean="0"/>
              <a:t>    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социокультурным нормам, традициям семьи, общества и государства.</a:t>
            </a:r>
          </a:p>
          <a:p>
            <a:pPr marL="0" indent="0" algn="just">
              <a:buNone/>
            </a:pPr>
            <a:r>
              <a:rPr lang="ru-RU" sz="1200" b="1" dirty="0" smtClean="0"/>
              <a:t>      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dirty="0" smtClean="0"/>
              <a:t>Формирование готовности к совместной деятельности со сверстниками</a:t>
            </a:r>
          </a:p>
          <a:p>
            <a:pPr algn="just"/>
            <a:r>
              <a:rPr lang="ru-RU" sz="1200" b="1" dirty="0" smtClean="0"/>
              <a:t>Направления работы по социально-коммуникативному развитию: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i="1" dirty="0" smtClean="0"/>
              <a:t>1</a:t>
            </a:r>
            <a:r>
              <a:rPr lang="ru-RU" sz="1200" i="1" dirty="0"/>
              <a:t>) Развитие игровой деятельности детей с целью освоения различных социальных ролей.</a:t>
            </a:r>
          </a:p>
          <a:p>
            <a:pPr marL="0" indent="0" algn="just">
              <a:buNone/>
            </a:pPr>
            <a:r>
              <a:rPr lang="ru-RU" sz="1200" i="1" dirty="0"/>
              <a:t>2) Формирование основ безопасного поведения в быту, социуме, природе.</a:t>
            </a:r>
          </a:p>
          <a:p>
            <a:pPr marL="0" indent="0" algn="just">
              <a:buNone/>
            </a:pPr>
            <a:r>
              <a:rPr lang="ru-RU" sz="1200" i="1" dirty="0"/>
              <a:t>3) Трудовое воспитание.</a:t>
            </a:r>
          </a:p>
          <a:p>
            <a:pPr marL="0" indent="0" algn="just">
              <a:buNone/>
            </a:pPr>
            <a:r>
              <a:rPr lang="ru-RU" sz="1200" i="1" dirty="0"/>
              <a:t>4) Патриотическое воспитание детей дошкольного возраста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176992" cy="542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b="1" dirty="0" smtClean="0"/>
              <a:t>      Основная цель: </a:t>
            </a:r>
            <a:r>
              <a:rPr lang="ru-RU" sz="1200" dirty="0"/>
              <a:t>Формирование устной речи и навыков речевого общения с окружающими на основе овладения </a:t>
            </a:r>
            <a:r>
              <a:rPr lang="ru-RU" sz="1200" dirty="0" smtClean="0"/>
              <a:t>литературным языком </a:t>
            </a:r>
            <a:r>
              <a:rPr lang="ru-RU" sz="1200" dirty="0"/>
              <a:t>своего народа</a:t>
            </a:r>
            <a:r>
              <a:rPr lang="ru-RU" sz="1200" dirty="0" smtClean="0"/>
              <a:t>.</a:t>
            </a:r>
          </a:p>
          <a:p>
            <a:pPr marL="0" indent="0" algn="just">
              <a:buNone/>
            </a:pPr>
            <a:r>
              <a:rPr lang="ru-RU" sz="1200" b="1" dirty="0" smtClean="0"/>
              <a:t>      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Овладение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dirty="0" smtClean="0"/>
              <a:t>Развитие </a:t>
            </a:r>
            <a:r>
              <a:rPr lang="ru-RU" sz="1200" dirty="0"/>
              <a:t>звуковой и интонационной культуры речи, фонематического слуха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b="1" dirty="0" smtClean="0"/>
              <a:t>      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 «ПОЗНАВАТЕЛЬНОЕ РАЗВИТИЕ»: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43890" cy="542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b="1" dirty="0" smtClean="0"/>
              <a:t>     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людях,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праздниках.</a:t>
            </a:r>
          </a:p>
          <a:p>
            <a:pPr algn="just"/>
            <a:r>
              <a:rPr lang="ru-RU" sz="1200" dirty="0" smtClean="0"/>
              <a:t> Формирование первичных представлений о </a:t>
            </a:r>
            <a:r>
              <a:rPr lang="ru-RU" sz="1200" dirty="0"/>
              <a:t>планете Земля как общем доме людей, о многообразии стран и народов </a:t>
            </a:r>
            <a:r>
              <a:rPr lang="ru-RU" sz="1200" dirty="0" smtClean="0"/>
              <a:t>мира,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ОБЛАСТЬ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«ХУДОЖЕСТВЕННО-ЭСТЕТИЧЕСКОЕ РАЗВИТИЕ»: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15328" cy="5277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b="1" dirty="0" smtClean="0"/>
              <a:t>      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marL="0" indent="0" algn="just">
              <a:buNone/>
            </a:pPr>
            <a:r>
              <a:rPr lang="ru-RU" sz="1200" b="1" dirty="0" smtClean="0"/>
              <a:t>      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музыки, 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marL="0" indent="0" algn="just">
              <a:buNone/>
            </a:pPr>
            <a:r>
              <a:rPr lang="ru-RU" sz="1200" b="1" dirty="0" smtClean="0"/>
              <a:t>     Основные направления работы по художественно-эстетическому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91216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20688"/>
            <a:ext cx="4067406" cy="4824536"/>
          </a:xfrm>
        </p:spPr>
        <p:txBody>
          <a:bodyPr>
            <a:noAutofit/>
          </a:bodyPr>
          <a:lstStyle/>
          <a:p>
            <a:pPr algn="r"/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Полное название: </a:t>
            </a: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программа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дошкольной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образовательной организации муниципального бюджетного дошкольного образовательного учреждения «детский сад №1 г.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светогорска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».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Срок реализации: 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2016-2019гг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1765820"/>
              </p:ext>
            </p:extLst>
          </p:nvPr>
        </p:nvGraphicFramePr>
        <p:xfrm>
          <a:off x="251520" y="404665"/>
          <a:ext cx="468052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57935" imgH="5724295" progId="AcroExch.Document.11">
                  <p:embed/>
                </p:oleObj>
              </mc:Choice>
              <mc:Fallback>
                <p:oleObj name="Acrobat Document" r:id="rId3" imgW="8057935" imgH="572429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404665"/>
                        <a:ext cx="4680520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1. РЕГИОНАЛЬНЫЙ </a:t>
            </a:r>
          </a:p>
          <a:p>
            <a:pPr algn="ctr"/>
            <a:r>
              <a:rPr lang="ru-RU" sz="2000" b="1" dirty="0" smtClean="0"/>
              <a:t>КОМПОНЕНТ</a:t>
            </a:r>
            <a:endParaRPr lang="ru-RU" sz="20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000" b="1" dirty="0" smtClean="0"/>
              <a:t>2. ОСВОЕНИЕ НОВЫХ </a:t>
            </a:r>
          </a:p>
          <a:p>
            <a:pPr algn="ctr"/>
            <a:r>
              <a:rPr lang="ru-RU" sz="2000" b="1" dirty="0" smtClean="0"/>
              <a:t>ОБРАЗОВАТЕЛЬНЫХ </a:t>
            </a:r>
          </a:p>
          <a:p>
            <a:pPr algn="ctr"/>
            <a:r>
              <a:rPr lang="ru-RU" sz="2000" b="1" dirty="0" smtClean="0"/>
              <a:t>ТЕХНОЛОГИЙ</a:t>
            </a:r>
            <a:endParaRPr lang="ru-RU" sz="20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3. ДОПОЛНИТЕЛЬНОЕ </a:t>
            </a:r>
          </a:p>
          <a:p>
            <a:pPr algn="ctr"/>
            <a:r>
              <a:rPr lang="ru-RU" sz="2000" b="1" dirty="0" smtClean="0"/>
              <a:t>ОБРАЗОВАНИЕ В КРУЖКАХ</a:t>
            </a:r>
            <a:endParaRPr lang="ru-RU" sz="20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Содержание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организационного раздела: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Материально-техническое обеспечение </a:t>
            </a:r>
            <a:r>
              <a:rPr lang="ru-RU" dirty="0" smtClean="0"/>
              <a:t>программы</a:t>
            </a:r>
          </a:p>
          <a:p>
            <a:pPr algn="just">
              <a:buFontTx/>
              <a:buChar char="-"/>
            </a:pPr>
            <a:r>
              <a:rPr lang="ru-RU" dirty="0" smtClean="0"/>
              <a:t>Предметно-пространственная </a:t>
            </a:r>
            <a:r>
              <a:rPr lang="ru-RU" dirty="0"/>
              <a:t>развивающая среда помещений и групповых </a:t>
            </a:r>
            <a:r>
              <a:rPr lang="ru-RU" dirty="0" smtClean="0"/>
              <a:t>комнат</a:t>
            </a:r>
          </a:p>
          <a:p>
            <a:pPr algn="just">
              <a:buFontTx/>
              <a:buChar char="-"/>
            </a:pPr>
            <a:r>
              <a:rPr lang="ru-RU" dirty="0" smtClean="0"/>
              <a:t>Кадровое </a:t>
            </a:r>
            <a:r>
              <a:rPr lang="ru-RU" dirty="0"/>
              <a:t>обеспечение образовательного </a:t>
            </a:r>
            <a:r>
              <a:rPr lang="ru-RU" dirty="0" smtClean="0"/>
              <a:t>процесса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</a:t>
            </a:r>
            <a:r>
              <a:rPr lang="ru-RU" dirty="0"/>
              <a:t>режима пребывания детей в образовательном </a:t>
            </a:r>
            <a:r>
              <a:rPr lang="ru-RU" dirty="0" smtClean="0"/>
              <a:t>учреждении</a:t>
            </a:r>
          </a:p>
          <a:p>
            <a:pPr algn="just">
              <a:buFontTx/>
              <a:buChar char="-"/>
            </a:pPr>
            <a:r>
              <a:rPr lang="ru-RU" dirty="0" smtClean="0"/>
              <a:t>Коррекционная работа</a:t>
            </a:r>
          </a:p>
          <a:p>
            <a:pPr algn="just">
              <a:buFontTx/>
              <a:buChar char="-"/>
            </a:pPr>
            <a:r>
              <a:rPr lang="ru-RU" dirty="0" smtClean="0"/>
              <a:t>Презентация программы</a:t>
            </a:r>
          </a:p>
          <a:p>
            <a:pPr algn="just">
              <a:buFontTx/>
              <a:buChar char="-"/>
            </a:pPr>
            <a:r>
              <a:rPr lang="ru-RU" dirty="0" smtClean="0"/>
              <a:t>Перечень </a:t>
            </a:r>
            <a:r>
              <a:rPr lang="ru-RU" dirty="0"/>
              <a:t>документов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Контактная информация: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</a:t>
            </a:r>
            <a:r>
              <a:rPr lang="ru-RU" dirty="0" smtClean="0"/>
              <a:t>188990, РФ, Ленинградская обл., Выборгский р-он, г. Светогорск, ул. Школьная, д.12.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</a:t>
            </a:r>
            <a:r>
              <a:rPr lang="ru-RU" dirty="0" smtClean="0"/>
              <a:t>(81378)44-356,  8(81378)43-774.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korsun158@gmail.com</a:t>
            </a:r>
            <a:r>
              <a:rPr lang="en-US" dirty="0" smtClean="0"/>
              <a:t> </a:t>
            </a:r>
            <a:endParaRPr lang="ru-RU" dirty="0" smtClean="0"/>
          </a:p>
          <a:p>
            <a:pPr algn="just"/>
            <a:r>
              <a:rPr lang="ru-RU" b="1" dirty="0" smtClean="0"/>
              <a:t>Информационный сайт ДОУ: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u="sng" dirty="0">
                <a:hlinkClick r:id="rId3"/>
              </a:rPr>
              <a:t> </a:t>
            </a:r>
            <a:r>
              <a:rPr lang="en-US" b="1" u="sng" dirty="0" smtClean="0">
                <a:hlinkClick r:id="rId3"/>
              </a:rPr>
              <a:t>    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svet1.cit-vbg.ru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277264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Спасибо за внимание!</a:t>
            </a:r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/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1026" name="Picture 2" descr="https://ds04.infourok.ru/uploads/ex/0a02/00075d01-d6a86737/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36912"/>
            <a:ext cx="3600400" cy="27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2896183"/>
            <a:ext cx="450059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Позитивная социализация и всестороннее развитие ребенка раннего и дошкольного возраста в адекватных его возрасту детских видах деятельности.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Задачи программы:</a:t>
            </a: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540568" y="764704"/>
            <a:ext cx="8827344" cy="5823536"/>
          </a:xfrm>
        </p:spPr>
        <p:txBody>
          <a:bodyPr>
            <a:normAutofit fontScale="77500" lnSpcReduction="20000"/>
          </a:bodyPr>
          <a:lstStyle/>
          <a:p>
            <a:pPr lvl="3" algn="just"/>
            <a:r>
              <a:rPr lang="ru-RU" dirty="0"/>
              <a:t>1) охрана и укрепление физического и психического здоровья детей, в том числе их эмоционального благополучия; </a:t>
            </a:r>
            <a:endParaRPr lang="ru-RU" dirty="0" smtClean="0"/>
          </a:p>
          <a:p>
            <a:pPr lvl="3" algn="just"/>
            <a:r>
              <a:rPr lang="ru-RU" dirty="0" smtClean="0"/>
              <a:t>2</a:t>
            </a:r>
            <a:r>
              <a:rPr lang="ru-RU" dirty="0"/>
              <a:t>) 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  <a:endParaRPr lang="ru-RU" dirty="0" smtClean="0"/>
          </a:p>
          <a:p>
            <a:pPr lvl="3" algn="just"/>
            <a:r>
              <a:rPr lang="ru-RU" dirty="0" smtClean="0"/>
              <a:t>3</a:t>
            </a:r>
            <a:r>
              <a:rPr lang="ru-RU" dirty="0"/>
              <a:t>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  <a:endParaRPr lang="ru-RU" dirty="0" smtClean="0"/>
          </a:p>
          <a:p>
            <a:pPr lvl="3" algn="just"/>
            <a:r>
              <a:rPr lang="ru-RU" dirty="0" smtClean="0"/>
              <a:t>4</a:t>
            </a:r>
            <a:r>
              <a:rPr lang="ru-RU" dirty="0"/>
              <a:t>) 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</a:t>
            </a:r>
            <a:r>
              <a:rPr lang="ru-RU" dirty="0" smtClean="0"/>
              <a:t>;</a:t>
            </a:r>
          </a:p>
          <a:p>
            <a:pPr lvl="3" algn="just"/>
            <a:r>
              <a:rPr lang="ru-RU" dirty="0" smtClean="0"/>
              <a:t> </a:t>
            </a:r>
            <a:r>
              <a:rPr lang="ru-RU" dirty="0"/>
              <a:t>5)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 </a:t>
            </a:r>
            <a:endParaRPr lang="ru-RU" dirty="0" smtClean="0"/>
          </a:p>
          <a:p>
            <a:pPr lvl="3" algn="just"/>
            <a:r>
              <a:rPr lang="ru-RU" dirty="0" smtClean="0"/>
              <a:t>6</a:t>
            </a:r>
            <a:r>
              <a:rPr lang="ru-RU" dirty="0"/>
              <a:t>) 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 </a:t>
            </a:r>
            <a:endParaRPr lang="ru-RU" dirty="0" smtClean="0"/>
          </a:p>
          <a:p>
            <a:pPr lvl="3" algn="just"/>
            <a:r>
              <a:rPr lang="ru-RU" dirty="0" smtClean="0"/>
              <a:t>7</a:t>
            </a:r>
            <a:r>
              <a:rPr lang="ru-RU" dirty="0"/>
              <a:t>) обеспечение вариативности и разнообразия содержания Программы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 </a:t>
            </a:r>
          </a:p>
          <a:p>
            <a:pPr lvl="3" algn="just"/>
            <a:r>
              <a:rPr lang="ru-RU" dirty="0" smtClean="0"/>
              <a:t>8</a:t>
            </a:r>
            <a:r>
              <a:rPr lang="ru-RU" dirty="0"/>
              <a:t>) формирование социокультурной среды, соответствующей возрастным, индивидуальным, психологическим и физиологическим особенностям детей; </a:t>
            </a:r>
            <a:endParaRPr lang="ru-RU" dirty="0" smtClean="0"/>
          </a:p>
          <a:p>
            <a:pPr lvl="3" algn="just"/>
            <a:r>
              <a:rPr lang="ru-RU" dirty="0" smtClean="0"/>
              <a:t>9</a:t>
            </a:r>
            <a:r>
              <a:rPr lang="ru-RU" dirty="0"/>
              <a:t>)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alt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целевого раздела: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детей раннего и дошкольного возраста,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476672"/>
            <a:ext cx="797245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Целевые ориентиры образования в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476673"/>
            <a:ext cx="8572560" cy="63813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674</TotalTime>
  <Words>2502</Words>
  <Application>Microsoft Office PowerPoint</Application>
  <PresentationFormat>Экран (4:3)</PresentationFormat>
  <Paragraphs>227</Paragraphs>
  <Slides>23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Bodoni MT</vt:lpstr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Adobe Acrobat Document</vt:lpstr>
      <vt:lpstr>   Краткая презентация основной образовательной программы дошкольного образования  г. светогорск 2016-2019 </vt:lpstr>
      <vt:lpstr>   Полное название:  образовательная программа  дошкольной образовательной организации муниципального бюджетного дошкольного образовательного учреждения «детский сад №1 г. светогорска».   Срок реализации:  2016-2019гг.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User</cp:lastModifiedBy>
  <cp:revision>137</cp:revision>
  <dcterms:created xsi:type="dcterms:W3CDTF">2013-12-24T12:41:12Z</dcterms:created>
  <dcterms:modified xsi:type="dcterms:W3CDTF">2018-07-18T08:31:37Z</dcterms:modified>
</cp:coreProperties>
</file>