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583" autoAdjust="0"/>
  </p:normalViewPr>
  <p:slideViewPr>
    <p:cSldViewPr snapToGrid="0">
      <p:cViewPr varScale="1">
        <p:scale>
          <a:sx n="76" d="100"/>
          <a:sy n="76" d="100"/>
        </p:scale>
        <p:origin x="110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1EFF9F-69AE-4BD0-89D0-727E6DF8304C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8CC727-C0B9-418F-8828-979FE804CE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2273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CC727-C0B9-418F-8828-979FE804CEE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208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3BA68-FFEF-49FA-9387-3249144CDB10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4DA82-3625-4821-BE82-420A657C74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2834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3BA68-FFEF-49FA-9387-3249144CDB10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4DA82-3625-4821-BE82-420A657C74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4291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3BA68-FFEF-49FA-9387-3249144CDB10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4DA82-3625-4821-BE82-420A657C74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69628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3BA68-FFEF-49FA-9387-3249144CDB10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4DA82-3625-4821-BE82-420A657C74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1042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3BA68-FFEF-49FA-9387-3249144CDB10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4DA82-3625-4821-BE82-420A657C74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83157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3BA68-FFEF-49FA-9387-3249144CDB10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4DA82-3625-4821-BE82-420A657C74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19810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3BA68-FFEF-49FA-9387-3249144CDB10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4DA82-3625-4821-BE82-420A657C74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0979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3BA68-FFEF-49FA-9387-3249144CDB10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4DA82-3625-4821-BE82-420A657C74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71008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3BA68-FFEF-49FA-9387-3249144CDB10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4DA82-3625-4821-BE82-420A657C74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7492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3BA68-FFEF-49FA-9387-3249144CDB10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1524DA82-3625-4821-BE82-420A657C74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7476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3BA68-FFEF-49FA-9387-3249144CDB10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4DA82-3625-4821-BE82-420A657C74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6276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3BA68-FFEF-49FA-9387-3249144CDB10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4DA82-3625-4821-BE82-420A657C74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5658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3BA68-FFEF-49FA-9387-3249144CDB10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4DA82-3625-4821-BE82-420A657C74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5772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3BA68-FFEF-49FA-9387-3249144CDB10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4DA82-3625-4821-BE82-420A657C74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2066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3BA68-FFEF-49FA-9387-3249144CDB10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4DA82-3625-4821-BE82-420A657C74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061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3BA68-FFEF-49FA-9387-3249144CDB10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4DA82-3625-4821-BE82-420A657C74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0085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3BA68-FFEF-49FA-9387-3249144CDB10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4DA82-3625-4821-BE82-420A657C74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4556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613BA68-FFEF-49FA-9387-3249144CDB10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524DA82-3625-4821-BE82-420A657C74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038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52530" y="1380068"/>
            <a:ext cx="10355855" cy="1660587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Arial Black" panose="020B0A04020102020204" pitchFamily="34" charset="0"/>
              </a:rPr>
              <a:t>Особенности эмоционально-личностной сферы детей с тяжёлыми нарушениями речи (ТНР)</a:t>
            </a:r>
            <a:endParaRPr lang="ru-RU" sz="2800" dirty="0">
              <a:latin typeface="Arial Black" panose="020B0A040201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r>
              <a:rPr lang="ru-RU" sz="1200" dirty="0" smtClean="0"/>
              <a:t>Педагог-психолог Местякова Татьяна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98902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0075" y="991518"/>
            <a:ext cx="10303737" cy="3999124"/>
          </a:xfrm>
        </p:spPr>
        <p:txBody>
          <a:bodyPr>
            <a:noAutofit/>
          </a:bodyPr>
          <a:lstStyle/>
          <a:p>
            <a:pPr algn="l"/>
            <a:r>
              <a:rPr lang="ru-RU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ru-RU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ru-RU" sz="200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Речь </a:t>
            </a:r>
            <a:r>
              <a:rPr lang="ru-RU" sz="2000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ребенка формируется </a:t>
            </a:r>
            <a:r>
              <a:rPr lang="ru-RU" sz="200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под непосредственным влиянием речи </a:t>
            </a:r>
            <a:r>
              <a:rPr lang="ru-RU" sz="2000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окружающих его взрослых </a:t>
            </a:r>
            <a:r>
              <a:rPr lang="ru-RU" sz="200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и зависит </a:t>
            </a:r>
            <a:r>
              <a:rPr lang="ru-RU" sz="2000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от речевой </a:t>
            </a:r>
            <a:r>
              <a:rPr lang="ru-RU" sz="200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практики, культуры </a:t>
            </a:r>
            <a:r>
              <a:rPr lang="ru-RU" sz="2000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речевого </a:t>
            </a:r>
            <a:r>
              <a:rPr lang="ru-RU" sz="200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окружения, от </a:t>
            </a:r>
            <a:r>
              <a:rPr lang="ru-RU" sz="2000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воспитания и </a:t>
            </a:r>
            <a:r>
              <a:rPr lang="ru-RU" sz="200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обучения.</a:t>
            </a:r>
            <a:r>
              <a:rPr lang="ru-RU" sz="2000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/>
            </a:r>
            <a:br>
              <a:rPr lang="ru-RU" sz="2000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</a:br>
            <a:r>
              <a:rPr lang="ru-RU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ru-RU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Речевые нарушения оказывают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большое влияние на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формирование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у детей эмоционально-волевой сферы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Эмоционально-волевая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сфера является важной составляющей в развитии детей, так как никакое общение, взаимодействие не будет эффективным, если его участники не способны, во-первых, «читать» эмоциональное состояние другого, а во-вторых, управлять своими эмоциями. Понимание своих эмоций и чувств также является важным моментом в становлении личности растущего человека.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dirty="0"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580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4844667"/>
          </a:xfrm>
        </p:spPr>
        <p:txBody>
          <a:bodyPr>
            <a:noAutofit/>
          </a:bodyPr>
          <a:lstStyle/>
          <a:p>
            <a:pPr algn="l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Нарушения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эмоционально-волевой сферы детей с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речевыми нарушениями являются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очень распространенными и имеют стойкий характер. Данный фактор негативно сказывается на эффективности обучения детей и адаптации их в социуме.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Особенности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эмоционально-личностной сферы ребенка являются результатом того, что речевая неполноценность отстраняет ребенка от детского коллектива, этот факт с возрастом действует все более травмирующе на его психику и характеризуется несформированностью форм коммуникации, незаинтересованностью в контакте, неумением ориентироваться в ситуации общения, негативизмом.</a:t>
            </a:r>
            <a:b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753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1513" y="685799"/>
            <a:ext cx="10093287" cy="5486401"/>
          </a:xfrm>
        </p:spPr>
        <p:txBody>
          <a:bodyPr>
            <a:noAutofit/>
          </a:bodyPr>
          <a:lstStyle/>
          <a:p>
            <a:pPr algn="l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Дошкольникам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ТНР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свойственна фиксированность на речевом дефекте.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Основное проявление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данного факта неуверенность в себе, иногда это может сказываться на речевой активности ребенка, а так же на его взаимоотношении с социумом. К сожалению, одна из причин данного факта – взрослые, которые заостряют внимание ребенка на речевом дефекте, усиливая его переживания.</a:t>
            </a:r>
            <a:b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Речевой дефект отрицательно влияет на формирование самооценки, у детей с ОНР наблюдается робость,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ощущение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своей маловажности и др. Уровень самооценки дошкольников с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ТНР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значительно ниже, чем у их ровесников, не имеющих речевых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нарушений, наблюдается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сниженная активность в случае неудач, снижение стремления к успехам. 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Детям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 речевыми нарушениями особенно трудно мимическими средствами передать эмоции гнева, страха, удивления. Они не способны адекватно выражать эмоционально-смысловое содержание высказывания.</a:t>
            </a:r>
            <a:b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389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266700"/>
            <a:ext cx="10018713" cy="5956300"/>
          </a:xfrm>
        </p:spPr>
        <p:txBody>
          <a:bodyPr>
            <a:normAutofit/>
          </a:bodyPr>
          <a:lstStyle/>
          <a:p>
            <a:pPr algn="l"/>
            <a:r>
              <a:rPr lang="ru-RU" sz="2000" dirty="0" smtClean="0">
                <a:solidFill>
                  <a:srgbClr val="484848"/>
                </a:solidFill>
                <a:latin typeface="Verdana" panose="020B0604030504040204" pitchFamily="34" charset="0"/>
              </a:rPr>
              <a:t/>
            </a:r>
            <a:br>
              <a:rPr lang="ru-RU" sz="2000" dirty="0" smtClean="0">
                <a:solidFill>
                  <a:srgbClr val="484848"/>
                </a:solidFill>
                <a:latin typeface="Verdana" panose="020B0604030504040204" pitchFamily="34" charset="0"/>
              </a:rPr>
            </a:br>
            <a:r>
              <a:rPr lang="ru-RU" sz="2000" dirty="0">
                <a:solidFill>
                  <a:srgbClr val="484848"/>
                </a:solidFill>
                <a:latin typeface="Verdana" panose="020B0604030504040204" pitchFamily="34" charset="0"/>
              </a:rPr>
              <a:t/>
            </a:r>
            <a:br>
              <a:rPr lang="ru-RU" sz="2000" dirty="0">
                <a:solidFill>
                  <a:srgbClr val="484848"/>
                </a:solidFill>
                <a:latin typeface="Verdana" panose="020B0604030504040204" pitchFamily="34" charset="0"/>
              </a:rPr>
            </a:b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Нарушения речевой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сферы затрагивают все стороны процесса общения, выделяемые в психологии:</a:t>
            </a:r>
            <a:b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- коммуникативной, из-за нарушения процесса обмена информацией, за счет сложности в передаче ребенком и восприятия собеседником сообщения, и по причине особенностей программирования высказывания;</a:t>
            </a:r>
            <a:b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интерактивной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из-за нарушения построения общей стратегии взаимодействия;</a:t>
            </a:r>
            <a:b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- перцептивной, из-за задержки развития форм общения, и как следствие, нарушения адекватного восприятия более сложных форм, что в конечном счете приводит к невозможности полноценного восприятия.</a:t>
            </a:r>
            <a:b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Нарушения эмоционально-волевой сферы детей с общими нарушениями речи сопровождают следующие симптомы: гиперактивность во всех проявлениях, раздражительность; замкнутость, негативизм, агрессивность, обидчивость, нестойкость интересов, пониженной наблюдательность, трудности общения и налаживание контакта с окружающими.</a:t>
            </a:r>
            <a:b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72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1300" y="381000"/>
            <a:ext cx="10274300" cy="4876800"/>
          </a:xfrm>
        </p:spPr>
        <p:txBody>
          <a:bodyPr>
            <a:normAutofit fontScale="90000"/>
          </a:bodyPr>
          <a:lstStyle/>
          <a:p>
            <a:pPr algn="l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Таким </a:t>
            </a:r>
            <a:r>
              <a:rPr lang="ru-RU" sz="2200" u="sng" dirty="0">
                <a:latin typeface="Arial" panose="020B0604020202020204" pitchFamily="34" charset="0"/>
                <a:cs typeface="Arial" panose="020B0604020202020204" pitchFamily="34" charset="0"/>
              </a:rPr>
              <a:t>образом, при организации работы по коррекции и развитию </a:t>
            </a:r>
            <a:r>
              <a:rPr lang="ru-RU" sz="2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эмоционально-личностной </a:t>
            </a:r>
            <a:r>
              <a:rPr lang="ru-RU" sz="2200" u="sng" dirty="0">
                <a:latin typeface="Arial" panose="020B0604020202020204" pitchFamily="34" charset="0"/>
                <a:cs typeface="Arial" panose="020B0604020202020204" pitchFamily="34" charset="0"/>
              </a:rPr>
              <a:t>сферы у детей с </a:t>
            </a:r>
            <a:r>
              <a:rPr lang="ru-RU" sz="2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ТНР необходимо </a:t>
            </a:r>
            <a:r>
              <a:rPr lang="ru-RU" sz="2200" u="sng" dirty="0">
                <a:latin typeface="Arial" panose="020B0604020202020204" pitchFamily="34" charset="0"/>
                <a:cs typeface="Arial" panose="020B0604020202020204" pitchFamily="34" charset="0"/>
              </a:rPr>
              <a:t>решать следующие задачи:</a:t>
            </a:r>
            <a:br>
              <a:rPr lang="ru-RU" sz="2200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- Развитие чувства сопереживания, лучшего понимания себя и других;</a:t>
            </a:r>
            <a:b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- Создание возможностей для самовыражения, владения средствами человеческого общения (мимикой, жестами, пантомимикой).</a:t>
            </a:r>
            <a:b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- Коррекция нежелательных личностных особенностей, поведения, настроения.</a:t>
            </a:r>
            <a:b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- Развитие у детей навыков общения в различных жизненных ситуациях, формирование адекватной оценочной деятельности, направленной на анализ собственного поведения и поступков окружающих людей.</a:t>
            </a:r>
            <a:b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- Повышение уровня самоконтроля в отношении своего эмоционального состояния в ходе общения, формирование терпимости к мнению собеседника.</a:t>
            </a:r>
            <a:b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- Совершенствования памяти, внимания, мышления, развития восприятия, творческих способностей, воображения, речи.</a:t>
            </a:r>
            <a:b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- Обучение приемам само расслабления, снятия психомышечного напряжения;</a:t>
            </a:r>
            <a:b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- Помощь ребенку в осознании своего реального «Я», повышение самооценки, развитии потенциальных возможностей, разрешения внутренних конфликтов, страхов, агрессивных тенденций, уменьшение тревожности и чувства вины.</a:t>
            </a:r>
            <a:b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09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39751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993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67</TotalTime>
  <Words>15</Words>
  <Application>Microsoft Office PowerPoint</Application>
  <PresentationFormat>Широкоэкранный</PresentationFormat>
  <Paragraphs>13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 Unicode MS</vt:lpstr>
      <vt:lpstr>Arial</vt:lpstr>
      <vt:lpstr>Arial Black</vt:lpstr>
      <vt:lpstr>Calibri</vt:lpstr>
      <vt:lpstr>Corbel</vt:lpstr>
      <vt:lpstr>Verdana</vt:lpstr>
      <vt:lpstr>Параллакс</vt:lpstr>
      <vt:lpstr>Особенности эмоционально-личностной сферы детей с тяжёлыми нарушениями речи (ТНР)</vt:lpstr>
      <vt:lpstr> Речь ребенка формируется под непосредственным влиянием речи окружающих его взрослых и зависит от речевой практики, культуры речевого окружения, от воспитания и обучения.  Речевые нарушения оказывают большое влияние на формирование у детей эмоционально-волевой сферы.  Эмоционально-волевая сфера является важной составляющей в развитии детей, так как никакое общение, взаимодействие не будет эффективным, если его участники не способны, во-первых, «читать» эмоциональное состояние другого, а во-вторых, управлять своими эмоциями. Понимание своих эмоций и чувств также является важным моментом в становлении личности растущего человека. </vt:lpstr>
      <vt:lpstr> Нарушения эмоционально-волевой сферы детей с речевыми нарушениями являются очень распространенными и имеют стойкий характер. Данный фактор негативно сказывается на эффективности обучения детей и адаптации их в социуме.   Особенности эмоционально-личностной сферы ребенка являются результатом того, что речевая неполноценность отстраняет ребенка от детского коллектива, этот факт с возрастом действует все более травмирующе на его психику и характеризуется несформированностью форм коммуникации, незаинтересованностью в контакте, неумением ориентироваться в ситуации общения, негативизмом.  </vt:lpstr>
      <vt:lpstr>   Дошкольникам с ТНР свойственна фиксированность на речевом дефекте. Основное проявление данного факта неуверенность в себе, иногда это может сказываться на речевой активности ребенка, а так же на его взаимоотношении с социумом. К сожалению, одна из причин данного факта – взрослые, которые заостряют внимание ребенка на речевом дефекте, усиливая его переживания.  Речевой дефект отрицательно влияет на формирование самооценки, у детей с ОНР наблюдается робость, ощущение своей маловажности и др. Уровень самооценки дошкольников с ТНР значительно ниже, чем у их ровесников, не имеющих речевых нарушений, наблюдается сниженная активность в случае неудач, снижение стремления к успехам.   Детям с речевыми нарушениями особенно трудно мимическими средствами передать эмоции гнева, страха, удивления. Они не способны адекватно выражать эмоционально-смысловое содержание высказывания.     </vt:lpstr>
      <vt:lpstr>  Нарушения речевой сферы затрагивают все стороны процесса общения, выделяемые в психологии: - коммуникативной, из-за нарушения процесса обмена информацией, за счет сложности в передаче ребенком и восприятия собеседником сообщения, и по причине особенностей программирования высказывания; - интерактивной, из-за нарушения построения общей стратегии взаимодействия; - перцептивной, из-за задержки развития форм общения, и как следствие, нарушения адекватного восприятия более сложных форм, что в конечном счете приводит к невозможности полноценного восприятия. Нарушения эмоционально-волевой сферы детей с общими нарушениями речи сопровождают следующие симптомы: гиперактивность во всех проявлениях, раздражительность; замкнутость, негативизм, агрессивность, обидчивость, нестойкость интересов, пониженной наблюдательность, трудности общения и налаживание контакта с окружающими. </vt:lpstr>
      <vt:lpstr>     Таким образом, при организации работы по коррекции и развитию эмоционально-личностной сферы у детей с ТНР необходимо решать следующие задачи: - Развитие чувства сопереживания, лучшего понимания себя и других; - Создание возможностей для самовыражения, владения средствами человеческого общения (мимикой, жестами, пантомимикой). - Коррекция нежелательных личностных особенностей, поведения, настроения. - Развитие у детей навыков общения в различных жизненных ситуациях, формирование адекватной оценочной деятельности, направленной на анализ собственного поведения и поступков окружающих людей. - Повышение уровня самоконтроля в отношении своего эмоционального состояния в ходе общения, формирование терпимости к мнению собеседника. - Совершенствования памяти, внимания, мышления, развития восприятия, творческих способностей, воображения, речи. - Обучение приемам само расслабления, снятия психомышечного напряжения; - Помощь ребенку в осознании своего реального «Я», повышение самооценки, развитии потенциальных возможностей, разрешения внутренних конфликтов, страхов, агрессивных тенденций, уменьшение тревожности и чувства вины. </vt:lpstr>
      <vt:lpstr>  СПАСИБО ЗА ВНИМАНИЕ!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Психологические особенности детей с тяжёлыми нарушениями речи (ТНР)</dc:title>
  <dc:creator>User</dc:creator>
  <cp:lastModifiedBy>User</cp:lastModifiedBy>
  <cp:revision>7</cp:revision>
  <dcterms:created xsi:type="dcterms:W3CDTF">2019-02-06T07:07:14Z</dcterms:created>
  <dcterms:modified xsi:type="dcterms:W3CDTF">2019-02-06T08:14:36Z</dcterms:modified>
</cp:coreProperties>
</file>